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CE-5928-4750-8510-45D8B9625DAF}" type="datetimeFigureOut">
              <a:rPr lang="de-AT" smtClean="0"/>
              <a:t>06.09.2019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F299-FF70-42A0-9CF6-5E911814E8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102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CE-5928-4750-8510-45D8B9625DAF}" type="datetimeFigureOut">
              <a:rPr lang="de-AT" smtClean="0"/>
              <a:t>06.09.2019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F299-FF70-42A0-9CF6-5E911814E8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351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CE-5928-4750-8510-45D8B9625DAF}" type="datetimeFigureOut">
              <a:rPr lang="de-AT" smtClean="0"/>
              <a:t>06.09.2019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F299-FF70-42A0-9CF6-5E911814E8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364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CE-5928-4750-8510-45D8B9625DAF}" type="datetimeFigureOut">
              <a:rPr lang="de-AT" smtClean="0"/>
              <a:t>06.09.2019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F299-FF70-42A0-9CF6-5E911814E8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00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CE-5928-4750-8510-45D8B9625DAF}" type="datetimeFigureOut">
              <a:rPr lang="de-AT" smtClean="0"/>
              <a:t>06.09.2019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F299-FF70-42A0-9CF6-5E911814E8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385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CE-5928-4750-8510-45D8B9625DAF}" type="datetimeFigureOut">
              <a:rPr lang="de-AT" smtClean="0"/>
              <a:t>06.09.2019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F299-FF70-42A0-9CF6-5E911814E8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769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CE-5928-4750-8510-45D8B9625DAF}" type="datetimeFigureOut">
              <a:rPr lang="de-AT" smtClean="0"/>
              <a:t>06.09.2019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F299-FF70-42A0-9CF6-5E911814E8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571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CE-5928-4750-8510-45D8B9625DAF}" type="datetimeFigureOut">
              <a:rPr lang="de-AT" smtClean="0"/>
              <a:t>06.09.2019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F299-FF70-42A0-9CF6-5E911814E8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238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CE-5928-4750-8510-45D8B9625DAF}" type="datetimeFigureOut">
              <a:rPr lang="de-AT" smtClean="0"/>
              <a:t>06.09.2019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F299-FF70-42A0-9CF6-5E911814E8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22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CE-5928-4750-8510-45D8B9625DAF}" type="datetimeFigureOut">
              <a:rPr lang="de-AT" smtClean="0"/>
              <a:t>06.09.2019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F299-FF70-42A0-9CF6-5E911814E8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147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CE-5928-4750-8510-45D8B9625DAF}" type="datetimeFigureOut">
              <a:rPr lang="de-AT" smtClean="0"/>
              <a:t>06.09.2019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F299-FF70-42A0-9CF6-5E911814E8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970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A7ACE-5928-4750-8510-45D8B9625DAF}" type="datetimeFigureOut">
              <a:rPr lang="de-AT" smtClean="0"/>
              <a:t>06.09.2019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F299-FF70-42A0-9CF6-5E911814E8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538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688" y="470091"/>
            <a:ext cx="1697863" cy="105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74904" y="876819"/>
            <a:ext cx="1107643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Bündnis für den Wohnbau</a:t>
            </a:r>
          </a:p>
          <a:p>
            <a:endParaRPr lang="de-DE" dirty="0"/>
          </a:p>
          <a:p>
            <a:r>
              <a:rPr lang="de-DE" b="1" dirty="0" smtClean="0"/>
              <a:t>1 Eigentum stärken</a:t>
            </a:r>
            <a:endParaRPr lang="de-DE" b="1" dirty="0"/>
          </a:p>
          <a:p>
            <a:r>
              <a:rPr lang="de-DE" dirty="0" smtClean="0"/>
              <a:t>Soviel Eigentum wie möglich, soviel Miete wie notwendig. Ausbau des Modells „Hineinwachsen in das Eigentum“</a:t>
            </a:r>
          </a:p>
          <a:p>
            <a:endParaRPr lang="de-DE" dirty="0"/>
          </a:p>
          <a:p>
            <a:r>
              <a:rPr lang="de-DE" b="1" dirty="0" smtClean="0"/>
              <a:t>2 Altengerecht wohnen</a:t>
            </a:r>
            <a:endParaRPr lang="de-DE" b="1" dirty="0"/>
          </a:p>
          <a:p>
            <a:r>
              <a:rPr lang="de-DE" dirty="0" smtClean="0"/>
              <a:t>Start eines 5 – Jahresprogramms in der Wohnbauförderung, Zweckbindung für 30% der Mittel der Wohnbauförderung für Immobilien fürs Alter (Betreutes Wohnen, Altenheime, Seniorentageszentrum, neue Wohnformen im Alter)</a:t>
            </a:r>
          </a:p>
          <a:p>
            <a:endParaRPr lang="de-DE" dirty="0"/>
          </a:p>
          <a:p>
            <a:r>
              <a:rPr lang="de-DE" b="1" dirty="0" smtClean="0"/>
              <a:t>3 Wohnkosten stabilisieren </a:t>
            </a:r>
          </a:p>
          <a:p>
            <a:r>
              <a:rPr lang="de-DE" dirty="0" smtClean="0"/>
              <a:t>Wohnkosten sollen nie mehr als 30% des Haushaltseinkommens betragen, Maßnahmen zur Stabilisierung der Wohnkosten. Mieter – Management zur Sicherstellung der einkommensgerechten Vergabe der Wohnungen.</a:t>
            </a:r>
          </a:p>
          <a:p>
            <a:endParaRPr lang="de-DE" dirty="0"/>
          </a:p>
          <a:p>
            <a:r>
              <a:rPr lang="de-DE" b="1" dirty="0" smtClean="0"/>
              <a:t>4 Nachhaltigkeit auf Dauer sichern</a:t>
            </a:r>
          </a:p>
          <a:p>
            <a:r>
              <a:rPr lang="de-DE" dirty="0" smtClean="0"/>
              <a:t>Kombination bei der Gestaltung von Außenanlagen, der Energieversorgung, der Mobilität im Sinne einer dauerhaften Nachhaltigkeit und damit ein Beitrag zum Klimaschutz</a:t>
            </a:r>
          </a:p>
          <a:p>
            <a:endParaRPr lang="de-DE" dirty="0"/>
          </a:p>
          <a:p>
            <a:r>
              <a:rPr lang="de-DE" b="1" dirty="0" smtClean="0"/>
              <a:t>5 Digitalisierung und Modernisierung im Wohnbau</a:t>
            </a:r>
          </a:p>
          <a:p>
            <a:r>
              <a:rPr lang="de-DE" dirty="0" smtClean="0"/>
              <a:t>Neubauten nur mehr mit Breitbandversorgung zur Steuerung und Bewirtschaftung der Immobilie zur Senkung der laufenden Betriebskosten</a:t>
            </a:r>
          </a:p>
          <a:p>
            <a:endParaRPr lang="de-DE" dirty="0"/>
          </a:p>
          <a:p>
            <a:r>
              <a:rPr lang="de-DE" dirty="0" smtClean="0"/>
              <a:t>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14668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Salzburg Wohnbau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Sungler Sophia</dc:creator>
  <cp:lastModifiedBy>Sungler Sophia</cp:lastModifiedBy>
  <cp:revision>3</cp:revision>
  <dcterms:created xsi:type="dcterms:W3CDTF">2019-09-06T06:43:43Z</dcterms:created>
  <dcterms:modified xsi:type="dcterms:W3CDTF">2019-09-06T06:54:15Z</dcterms:modified>
</cp:coreProperties>
</file>